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2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9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7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9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5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1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02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5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7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2F5ED-2665-41EE-B90A-438FB08EAB44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5BF3C-41F5-4989-B481-A73E123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0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822" y="788352"/>
            <a:ext cx="102630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longitudinal profile of a stream, the distances of two points of elevation of 5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150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source are 550 miles and 50 miles respectively. Calculate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Integral constant, ii) Proportionality constant, iii) Elevation of source, iv) Elevation of the point at 100 miles from source and v) Distance between the points of elevation of 10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95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B80EFD-690E-46E7-A9AC-21356178E2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2" y="6069648"/>
            <a:ext cx="10001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91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560" y="153579"/>
            <a:ext cx="4857206" cy="2498181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longitudinal profile of a stream, the distances of two points of elevation of 5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150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source are 550 miles and 50 miles respectively. Calculate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Integral constant, ii) Proportionality constant, iii) Elevation of source, iv) Elevation of the point at 100 miles from source and v) Distance between the points of elevation of 10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95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ft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13" y="1402669"/>
            <a:ext cx="6656435" cy="4527868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10528663" y="4219303"/>
            <a:ext cx="0" cy="117565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701246" y="2873829"/>
            <a:ext cx="0" cy="259950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270171" y="6061165"/>
            <a:ext cx="43107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39543" y="6322424"/>
            <a:ext cx="438912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01246" y="4173582"/>
            <a:ext cx="8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150ft.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784080" y="4542914"/>
            <a:ext cx="587829" cy="36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5ft.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88183" y="5865224"/>
            <a:ext cx="113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miles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89362" y="6344980"/>
            <a:ext cx="113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550 miles</a:t>
            </a:r>
          </a:p>
        </p:txBody>
      </p:sp>
    </p:spTree>
    <p:extLst>
      <p:ext uri="{BB962C8B-B14F-4D97-AF65-F5344CB8AC3E}">
        <p14:creationId xmlns:p14="http://schemas.microsoft.com/office/powerpoint/2010/main" val="347288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01783" y="822959"/>
                <a:ext cx="82034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of a longitudinal profile of a stream is</a:t>
                </a:r>
                <a:r>
                  <a:rPr lang="en-US" dirty="0"/>
                  <a:t>: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H/C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𝒃𝑿</m:t>
                        </m:r>
                      </m:sup>
                    </m:sSup>
                  </m:oMath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783" y="822959"/>
                <a:ext cx="8203474" cy="461665"/>
              </a:xfrm>
              <a:prstGeom prst="rect">
                <a:avLst/>
              </a:prstGeom>
              <a:blipFill>
                <a:blip r:embed="rId2"/>
                <a:stretch>
                  <a:fillRect l="-111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01783" y="1053791"/>
                <a:ext cx="7987572" cy="44342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Finding Proportionality Constant,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equation we can write,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5/C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∗550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……………….(i)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150/C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∗50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……………...(ii)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(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divide by (ii) we get,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(5/C)/ (150/C)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∗550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∗50</m:t>
                        </m:r>
                      </m:sup>
                    </m:sSup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b=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783" y="1053791"/>
                <a:ext cx="7987572" cy="4434291"/>
              </a:xfrm>
              <a:prstGeom prst="rect">
                <a:avLst/>
              </a:prstGeom>
              <a:blipFill>
                <a:blip r:embed="rId3"/>
                <a:stretch>
                  <a:fillRect l="-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746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36468" y="731519"/>
                <a:ext cx="10241281" cy="4118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ii) Finding Integral Constant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Putting the value of b in equation (</a:t>
                </a:r>
                <a:r>
                  <a:rPr 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(ii) we get the value of C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5/C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−∗550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150/C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−∗50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iii) Finding Elevation of the source,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H/C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 At the point of source X=0 ,Putting b and C values from the above two equations]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H=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468" y="731519"/>
                <a:ext cx="10241281" cy="4118563"/>
              </a:xfrm>
              <a:prstGeom prst="rect">
                <a:avLst/>
              </a:prstGeom>
              <a:blipFill>
                <a:blip r:embed="rId2"/>
                <a:stretch>
                  <a:fillRect l="-595" t="-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853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302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Limon</cp:lastModifiedBy>
  <cp:revision>9</cp:revision>
  <dcterms:created xsi:type="dcterms:W3CDTF">2020-07-25T15:52:34Z</dcterms:created>
  <dcterms:modified xsi:type="dcterms:W3CDTF">2021-09-18T09:06:09Z</dcterms:modified>
</cp:coreProperties>
</file>